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FEC423B-4868-463C-87A7-38A4A4CB7B2E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30D5008-5374-41EA-AF3D-C811FBE04C8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97" y="3861048"/>
            <a:ext cx="5637010" cy="88211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Воспитатель 3 семейной группы </a:t>
            </a:r>
          </a:p>
          <a:p>
            <a:r>
              <a:rPr lang="ru-RU" dirty="0" err="1"/>
              <a:t>Садовникова</a:t>
            </a:r>
            <a:r>
              <a:rPr lang="ru-RU" dirty="0"/>
              <a:t> Т.В.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7175351" cy="1793167"/>
          </a:xfrm>
        </p:spPr>
        <p:txBody>
          <a:bodyPr/>
          <a:lstStyle/>
          <a:p>
            <a:pPr algn="ctr"/>
            <a:r>
              <a:rPr lang="ru-RU" sz="3200" dirty="0">
                <a:effectLst/>
              </a:rPr>
              <a:t>Проект</a:t>
            </a:r>
            <a:br>
              <a:rPr lang="ru-RU" sz="3200" dirty="0">
                <a:effectLst/>
              </a:rPr>
            </a:br>
            <a:r>
              <a:rPr lang="ru-RU" sz="3200" dirty="0">
                <a:effectLst/>
              </a:rPr>
              <a:t>По </a:t>
            </a:r>
            <a:r>
              <a:rPr lang="ru-RU" sz="3200" dirty="0" smtClean="0">
                <a:effectLst/>
              </a:rPr>
              <a:t>духовно-нравственному воспитанию </a:t>
            </a:r>
            <a:r>
              <a:rPr lang="ru-RU" sz="3200" dirty="0">
                <a:effectLst/>
              </a:rPr>
              <a:t>«Уроки для души»</a:t>
            </a:r>
          </a:p>
        </p:txBody>
      </p:sp>
      <p:pic>
        <p:nvPicPr>
          <p:cNvPr id="1026" name="Picture 2" descr="https://avatars.mds.yandex.net/get-pdb/194708/32eb50a9-00c4-470a-a8ca-ae9bde7f9bf0/s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341" y="3312701"/>
            <a:ext cx="4408659" cy="354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0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fontScale="55000" lnSpcReduction="20000"/>
          </a:bodyPr>
          <a:lstStyle/>
          <a:p>
            <a:pPr lvl="1" algn="ctr"/>
            <a:r>
              <a:rPr lang="ru-RU" sz="4900" b="1" dirty="0"/>
              <a:t>Проект по духовно-нравственному воспитанию «Уроки для души»</a:t>
            </a:r>
            <a:endParaRPr lang="ru-RU" sz="4900" dirty="0"/>
          </a:p>
          <a:p>
            <a:pPr algn="ctr"/>
            <a:r>
              <a:rPr lang="ru-RU" sz="5100" b="1" dirty="0"/>
              <a:t>Аннотация проекта</a:t>
            </a:r>
            <a:endParaRPr lang="ru-RU" sz="5100" dirty="0"/>
          </a:p>
          <a:p>
            <a:r>
              <a:rPr lang="ru-RU" sz="5100" dirty="0"/>
              <a:t>             Проект  «Уроки для души» понимается как процесс содействия духовно-нравственному становлению обучающегося, формированию у него:</a:t>
            </a:r>
            <a:br>
              <a:rPr lang="ru-RU" sz="5100" dirty="0"/>
            </a:br>
            <a:r>
              <a:rPr lang="ru-RU" sz="5100" dirty="0"/>
              <a:t>-</a:t>
            </a:r>
            <a:r>
              <a:rPr lang="ru-RU" sz="5100" i="1" dirty="0"/>
              <a:t> </a:t>
            </a:r>
            <a:r>
              <a:rPr lang="ru-RU" sz="5100" dirty="0"/>
              <a:t>нравственных чувств (совести, долга, веры, ответственности, гражданственности, патриотизма),</a:t>
            </a:r>
          </a:p>
          <a:p>
            <a:r>
              <a:rPr lang="ru-RU" sz="5100" dirty="0"/>
              <a:t>- нравственного облика (терпения, милосердия, кротости, незлобивости),</a:t>
            </a:r>
            <a:br>
              <a:rPr lang="ru-RU" sz="5100" dirty="0"/>
            </a:br>
            <a:r>
              <a:rPr lang="ru-RU" sz="5100" dirty="0"/>
              <a:t>- нравственной позиции (способности к различению добра и зла, проявлению  самоотверженной любви, готовности к преодолению жизненных испытаний),</a:t>
            </a:r>
            <a:br>
              <a:rPr lang="ru-RU" sz="5100" dirty="0"/>
            </a:br>
            <a:r>
              <a:rPr lang="ru-RU" sz="5100" dirty="0"/>
              <a:t>- нравственного поведения (готовности служения людям и Отечеству, проявления духовной рассудительности, послушания, доброй воли).</a:t>
            </a:r>
          </a:p>
          <a:p>
            <a:endParaRPr lang="ru-RU" sz="5900" dirty="0"/>
          </a:p>
        </p:txBody>
      </p:sp>
    </p:spTree>
    <p:extLst>
      <p:ext uri="{BB962C8B-B14F-4D97-AF65-F5344CB8AC3E}">
        <p14:creationId xmlns:p14="http://schemas.microsoft.com/office/powerpoint/2010/main" val="289421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 </a:t>
            </a:r>
            <a:r>
              <a:rPr lang="ru-RU" sz="2600" dirty="0"/>
              <a:t>Содержание проекта духовно-нравственного воспитания обучающихся строится на основании базовых национальных ценностей в реализации следующих направлений:</a:t>
            </a:r>
          </a:p>
          <a:p>
            <a:pPr lvl="0"/>
            <a:r>
              <a:rPr lang="ru-RU" sz="2600" dirty="0"/>
              <a:t>«Я и животные»</a:t>
            </a:r>
          </a:p>
          <a:p>
            <a:r>
              <a:rPr lang="ru-RU" sz="2600" dirty="0"/>
              <a:t>Ценности: родная земля, экологическое сознание, милосердие, ответственность, доброта, внимание, забота.</a:t>
            </a:r>
          </a:p>
          <a:p>
            <a:pPr lvl="0"/>
            <a:r>
              <a:rPr lang="ru-RU" sz="2600" dirty="0"/>
              <a:t> «Я и иные»</a:t>
            </a:r>
          </a:p>
          <a:p>
            <a:r>
              <a:rPr lang="ru-RU" sz="2600" dirty="0"/>
              <a:t>Ценности: гражданское общество, свобода совести и вероисповедания, толерантность, уважение к родителям, забота о старших и младших.</a:t>
            </a:r>
          </a:p>
          <a:p>
            <a:pPr lvl="0"/>
            <a:r>
              <a:rPr lang="ru-RU" sz="2600" dirty="0"/>
              <a:t> «Я и я»</a:t>
            </a:r>
          </a:p>
          <a:p>
            <a:r>
              <a:rPr lang="ru-RU" sz="2600" dirty="0"/>
              <a:t>Ценности: духовный мир человека, честь, достоинство, нравственный выбор, уважение к труду, смысл жизни, эстетическое и этическое развитие, внутренняя культура, </a:t>
            </a:r>
          </a:p>
          <a:p>
            <a:r>
              <a:rPr lang="ru-RU" sz="2600" dirty="0"/>
              <a:t>      Проект носит познавательный, практический, творческий характер и дает возможность практически повлиять на формирование основных нравственных ценностей.</a:t>
            </a:r>
          </a:p>
          <a:p>
            <a:r>
              <a:rPr lang="ru-RU" sz="2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5238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/>
            <a:r>
              <a:rPr lang="ru-RU" b="1" dirty="0"/>
              <a:t>Актуальность проекта</a:t>
            </a:r>
            <a:endParaRPr lang="ru-RU" dirty="0"/>
          </a:p>
          <a:p>
            <a:r>
              <a:rPr lang="ru-RU" dirty="0"/>
              <a:t>      Вопрос духовно-нравственного воспитания детей является одной из ключевых проблем, стоящих перед каждым родителем, обществом и государством в целом.</a:t>
            </a:r>
          </a:p>
          <a:p>
            <a:r>
              <a:rPr lang="ru-RU" dirty="0"/>
              <a:t>      Дети чутки и восприимчивы ко всему, что их окружает. Чтобы стать добрыми к людям, надо научиться понимать других, проявлять сочувствие, честно признавать свои ошибки, быть трудолюбивыми. Конечно, трудно перечислить все нравственные качества человека будущего общества, но главное, что эти качества должны закладываться сегодня.</a:t>
            </a:r>
          </a:p>
          <a:p>
            <a:r>
              <a:rPr lang="ru-RU" dirty="0"/>
              <a:t>        Уровень воспитанности человека отражается на его поведении. </a:t>
            </a:r>
            <a:r>
              <a:rPr lang="ru-RU" dirty="0" smtClean="0"/>
              <a:t>Поэтому </a:t>
            </a:r>
            <a:r>
              <a:rPr lang="ru-RU" dirty="0"/>
              <a:t>выработка нравственных качеств, взглядов и убеждений составляет сущность и актуальность данного проекта и способствует </a:t>
            </a:r>
            <a:r>
              <a:rPr lang="ru-RU" dirty="0" smtClean="0"/>
              <a:t>активности воспитанников, </a:t>
            </a:r>
            <a:r>
              <a:rPr lang="ru-RU" dirty="0"/>
              <a:t>их участию в обсуждении жизненных ситуаций, пробуждению у ребёнка интереса к внутреннему миру человека, его нравственной сущности, к его поступкам.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18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Участники проекта</a:t>
            </a:r>
            <a:endParaRPr lang="ru-RU" dirty="0"/>
          </a:p>
          <a:p>
            <a:r>
              <a:rPr lang="ru-RU" dirty="0"/>
              <a:t>      Участниками проекта являются </a:t>
            </a:r>
            <a:r>
              <a:rPr lang="ru-RU" dirty="0" smtClean="0"/>
              <a:t>воспитанники 3 </a:t>
            </a:r>
            <a:r>
              <a:rPr lang="ru-RU" dirty="0"/>
              <a:t>семейной группы.</a:t>
            </a:r>
          </a:p>
          <a:p>
            <a:r>
              <a:rPr lang="ru-RU" b="1" dirty="0"/>
              <a:t>Продолжительность проекта</a:t>
            </a:r>
            <a:endParaRPr lang="ru-RU" dirty="0"/>
          </a:p>
          <a:p>
            <a:r>
              <a:rPr lang="ru-RU" b="1" dirty="0" smtClean="0"/>
              <a:t>1 этап</a:t>
            </a:r>
            <a:r>
              <a:rPr lang="ru-RU" b="1" dirty="0"/>
              <a:t>: </a:t>
            </a:r>
            <a:r>
              <a:rPr lang="ru-RU" dirty="0"/>
              <a:t>начальный – февраль–2019 г.</a:t>
            </a:r>
          </a:p>
          <a:p>
            <a:r>
              <a:rPr lang="ru-RU" dirty="0"/>
              <a:t>а) </a:t>
            </a:r>
            <a:r>
              <a:rPr lang="ru-RU" dirty="0" smtClean="0"/>
              <a:t>подготовительный </a:t>
            </a:r>
            <a:endParaRPr lang="ru-RU" dirty="0"/>
          </a:p>
          <a:p>
            <a:r>
              <a:rPr lang="ru-RU" dirty="0"/>
              <a:t>      Проведение группой организационного собрания по разработке проекта и определению плана работы.</a:t>
            </a:r>
          </a:p>
          <a:p>
            <a:r>
              <a:rPr lang="ru-RU" dirty="0"/>
              <a:t>б) диагностический</a:t>
            </a:r>
          </a:p>
          <a:p>
            <a:r>
              <a:rPr lang="ru-RU" dirty="0"/>
              <a:t>      Выявление отношения </a:t>
            </a:r>
            <a:r>
              <a:rPr lang="ru-RU" dirty="0" smtClean="0"/>
              <a:t>воспитанников к </a:t>
            </a:r>
            <a:r>
              <a:rPr lang="ru-RU" dirty="0"/>
              <a:t>нравственности с помощью социологического опроса «Что для вас значит нравственность и важна ли она сегодня?»</a:t>
            </a:r>
          </a:p>
          <a:p>
            <a:r>
              <a:rPr lang="ru-RU" b="1" dirty="0"/>
              <a:t>2 этап: основной –март 2019г. –май-2019г.</a:t>
            </a:r>
            <a:endParaRPr lang="ru-RU" dirty="0"/>
          </a:p>
          <a:p>
            <a:r>
              <a:rPr lang="ru-RU" dirty="0"/>
              <a:t>а) практический (реализация проекта)    </a:t>
            </a:r>
          </a:p>
          <a:p>
            <a:r>
              <a:rPr lang="ru-RU" b="1" dirty="0"/>
              <a:t>3 этап: аналитический – май 2019 г.</a:t>
            </a:r>
            <a:endParaRPr lang="ru-RU" dirty="0"/>
          </a:p>
          <a:p>
            <a:r>
              <a:rPr lang="ru-RU" dirty="0"/>
              <a:t>а) анализ эффективности проекта (диагностика динамики аксиологического отношения </a:t>
            </a:r>
            <a:r>
              <a:rPr lang="ru-RU" dirty="0" smtClean="0"/>
              <a:t>воспитанников по </a:t>
            </a:r>
            <a:r>
              <a:rPr lang="ru-RU" dirty="0"/>
              <a:t>направлению «Человек», социологический опрос).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93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Цель проекта:</a:t>
            </a:r>
            <a:endParaRPr lang="ru-RU" dirty="0"/>
          </a:p>
          <a:p>
            <a:r>
              <a:rPr lang="ru-RU" dirty="0"/>
              <a:t>      создание условий для воспитания духовно-богатой, социально-активной  личности, способной к самопознанию, саморазвитию и самовыражению.</a:t>
            </a:r>
          </a:p>
          <a:p>
            <a:r>
              <a:rPr lang="ru-RU" b="1" dirty="0"/>
              <a:t>Задачи:</a:t>
            </a:r>
            <a:endParaRPr lang="ru-RU" dirty="0"/>
          </a:p>
          <a:p>
            <a:r>
              <a:rPr lang="ru-RU" dirty="0"/>
              <a:t>      Создание условий для:</a:t>
            </a:r>
          </a:p>
          <a:p>
            <a:r>
              <a:rPr lang="ru-RU" dirty="0"/>
              <a:t>1.</a:t>
            </a:r>
            <a:r>
              <a:rPr lang="ru-RU" b="1" dirty="0"/>
              <a:t> </a:t>
            </a:r>
            <a:r>
              <a:rPr lang="ru-RU" dirty="0"/>
              <a:t>формирования первоначального представления о моральных нормах и правилах поведения в школе,  семье, между поколениями, представителями социальных групп;</a:t>
            </a:r>
          </a:p>
          <a:p>
            <a:r>
              <a:rPr lang="ru-RU" dirty="0"/>
              <a:t> 2. раскрытия сущности нравственных поступков, поведения и отношений между людьми разного возраста на основе взаимопомощи и поддержки;</a:t>
            </a:r>
          </a:p>
          <a:p>
            <a:r>
              <a:rPr lang="ru-RU" dirty="0"/>
              <a:t>3.</a:t>
            </a:r>
            <a:r>
              <a:rPr lang="ru-RU" b="1" dirty="0"/>
              <a:t> </a:t>
            </a:r>
            <a:r>
              <a:rPr lang="ru-RU" dirty="0"/>
              <a:t>создания в классе благоприятной среды для самосознания воспитанников своей индивидуальности, саморазвития, самореализации и развития творческих способностей;</a:t>
            </a:r>
          </a:p>
          <a:p>
            <a:r>
              <a:rPr lang="ru-RU" dirty="0"/>
              <a:t>4. обеспечения педагогической поддержки развития инициативы и творческой активности воспитанников;</a:t>
            </a:r>
          </a:p>
          <a:p>
            <a:r>
              <a:rPr lang="ru-RU" dirty="0"/>
              <a:t>5. содействия развития желания у воспитанников вносить свой вклад в общее дело.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989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 dirty="0"/>
              <a:t>Ожидаемые результаты</a:t>
            </a:r>
            <a:endParaRPr lang="ru-RU" dirty="0"/>
          </a:p>
          <a:p>
            <a:r>
              <a:rPr lang="ru-RU" b="1" dirty="0"/>
              <a:t>Личностные результаты</a:t>
            </a:r>
            <a:endParaRPr lang="ru-RU" dirty="0"/>
          </a:p>
          <a:p>
            <a:r>
              <a:rPr lang="ru-RU" dirty="0"/>
              <a:t>• целостный, социально ориентированный взгляд на мир в единстве и разнообразии природы, народов, культур и религий.</a:t>
            </a:r>
          </a:p>
          <a:p>
            <a:r>
              <a:rPr lang="ru-RU" dirty="0"/>
              <a:t>• развитие этических чувств, доброжелательно и эмоцио­нально-нравственной отзывчивости, понимания и сопережива­ния чувствам других людей;</a:t>
            </a:r>
          </a:p>
          <a:p>
            <a:r>
              <a:rPr lang="ru-RU" dirty="0"/>
              <a:t>• развитие навыков сотрудничества со сверстниками и взрос­лыми в разных социальных ситуациях, умение не создавать конфликты и находить выходы из спорных ситуаций;</a:t>
            </a:r>
          </a:p>
          <a:p>
            <a:r>
              <a:rPr lang="ru-RU" dirty="0"/>
              <a:t>• развитие самостоятельности и личной ответственности за свои поступки на основе представлений о нравственных нор­мах, социальной справедливости и свободе;</a:t>
            </a:r>
          </a:p>
          <a:p>
            <a:r>
              <a:rPr lang="ru-RU" dirty="0"/>
              <a:t>• формирование эстетических потребностей, ценностей и чувств.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4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03641309"/>
              </p:ext>
            </p:extLst>
          </p:nvPr>
        </p:nvGraphicFramePr>
        <p:xfrm>
          <a:off x="1187624" y="69273"/>
          <a:ext cx="5826904" cy="6678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5446"/>
                <a:gridCol w="1093565"/>
                <a:gridCol w="2147155"/>
                <a:gridCol w="1480738"/>
              </a:tblGrid>
              <a:tr h="388930"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Ответственные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Дата проведения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Мероприятие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Образовательный продукт</a:t>
                      </a:r>
                      <a:endParaRPr lang="ru-RU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</a:tr>
              <a:tr h="867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Воспитатель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Садовникова</a:t>
                      </a:r>
                      <a:r>
                        <a:rPr lang="ru-RU" sz="1200" dirty="0">
                          <a:effectLst/>
                        </a:rPr>
                        <a:t> Т.В.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февраль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Организационное собрание.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</a:tr>
              <a:tr h="1087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Воспитатель Садовникова Т.В.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февраль</a:t>
                      </a:r>
                      <a:endParaRPr lang="ru-RU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Дискуссия «Городские животные: друзья, соседи или враги?»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1.Методическая разработка.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2.Информационная листовка.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</a:tr>
              <a:tr h="867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Воспитатель Садовникова Т.В.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март</a:t>
                      </a:r>
                      <a:endParaRPr lang="ru-RU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Игра «Путешествие в город Толерантность»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1.Методическая разработка.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</a:tr>
              <a:tr h="867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Воспитатель Садовникова Т.В.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март</a:t>
                      </a:r>
                      <a:endParaRPr lang="ru-RU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«Турнир знатоков нравственных задач»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1.Методическая разработка.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</a:tr>
              <a:tr h="867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Воспитатель Садовникова Т.В.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апрель</a:t>
                      </a:r>
                      <a:endParaRPr lang="ru-RU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Литературная гостиная «Уроки нравственности»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1.Методическая разработка.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</a:tr>
              <a:tr h="867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Воспитатель Садовникова Т.В.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апрель</a:t>
                      </a:r>
                      <a:endParaRPr lang="ru-RU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КТД «Практика нравственности»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«Калейдоскоп добрых дел»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1.Методическая разработка.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</a:tr>
              <a:tr h="867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Воспитатель Садовникова Т.В.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май</a:t>
                      </a:r>
                      <a:endParaRPr lang="ru-RU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Итоговое занятие	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«Контрольная для души»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1.Методическая разработка.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2.Кодекс.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58" marR="6235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52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Критерии оценки результата</a:t>
            </a:r>
            <a:endParaRPr lang="ru-RU" dirty="0"/>
          </a:p>
          <a:p>
            <a:r>
              <a:rPr lang="ru-RU" dirty="0"/>
              <a:t>      Для оценки результативности проекта «Уроки для души» применяется «Диагностика отношения к жизненным ценностям» (В.Ф. </a:t>
            </a:r>
            <a:r>
              <a:rPr lang="ru-RU" dirty="0" err="1"/>
              <a:t>Сопов</a:t>
            </a:r>
            <a:r>
              <a:rPr lang="ru-RU" dirty="0"/>
              <a:t>, Л.В. </a:t>
            </a:r>
            <a:r>
              <a:rPr lang="ru-RU" dirty="0" err="1"/>
              <a:t>Карпушина</a:t>
            </a:r>
            <a:r>
              <a:rPr lang="ru-RU" dirty="0"/>
              <a:t>)</a:t>
            </a:r>
          </a:p>
          <a:p>
            <a:r>
              <a:rPr lang="ru-RU" b="1" dirty="0"/>
              <a:t>                   Диагностика отношения к жизненным ценностям.</a:t>
            </a:r>
            <a:endParaRPr lang="ru-RU" dirty="0"/>
          </a:p>
          <a:p>
            <a:r>
              <a:rPr lang="ru-RU" b="1" dirty="0"/>
              <a:t>                                                       </a:t>
            </a:r>
            <a:r>
              <a:rPr lang="ru-RU" dirty="0"/>
              <a:t> Авторы: В.Ф. </a:t>
            </a:r>
            <a:r>
              <a:rPr lang="ru-RU" dirty="0" err="1"/>
              <a:t>Сопов</a:t>
            </a:r>
            <a:r>
              <a:rPr lang="ru-RU" dirty="0"/>
              <a:t>, Л.В. </a:t>
            </a:r>
            <a:r>
              <a:rPr lang="ru-RU" dirty="0" err="1"/>
              <a:t>Карпушина</a:t>
            </a:r>
            <a:r>
              <a:rPr lang="ru-RU" dirty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u="sng" dirty="0"/>
              <a:t>Инструкция</a:t>
            </a:r>
            <a:r>
              <a:rPr lang="ru-RU" dirty="0"/>
              <a:t>: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"Представьте, что у вас есть волшебная палочка и список 10-ти желаний, выбрать из которых можно только 5-ть" Список психолог заранее выписывает на доске.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u="sng" dirty="0"/>
              <a:t>Список желаний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Быть человеком, которого любят</a:t>
            </a:r>
          </a:p>
          <a:p>
            <a:pPr lvl="0"/>
            <a:r>
              <a:rPr lang="ru-RU" dirty="0"/>
              <a:t>Иметь много денег</a:t>
            </a:r>
          </a:p>
          <a:p>
            <a:pPr lvl="0"/>
            <a:r>
              <a:rPr lang="ru-RU" dirty="0"/>
              <a:t>Иметь самый современный компьютер</a:t>
            </a:r>
          </a:p>
          <a:p>
            <a:pPr lvl="0"/>
            <a:r>
              <a:rPr lang="ru-RU" dirty="0"/>
              <a:t>Иметь верного друга</a:t>
            </a:r>
          </a:p>
          <a:p>
            <a:pPr lvl="0"/>
            <a:r>
              <a:rPr lang="ru-RU" dirty="0"/>
              <a:t>Мне важно здоровье родителей</a:t>
            </a:r>
          </a:p>
          <a:p>
            <a:pPr lvl="0"/>
            <a:r>
              <a:rPr lang="ru-RU" dirty="0"/>
              <a:t>Иметь возможность многими командовать</a:t>
            </a:r>
          </a:p>
          <a:p>
            <a:pPr lvl="0"/>
            <a:r>
              <a:rPr lang="ru-RU" dirty="0"/>
              <a:t>Иметь много слуг и ими распоряжаться</a:t>
            </a:r>
          </a:p>
          <a:p>
            <a:pPr lvl="0"/>
            <a:r>
              <a:rPr lang="ru-RU" dirty="0"/>
              <a:t>Иметь доброе сердце</a:t>
            </a:r>
          </a:p>
          <a:p>
            <a:pPr lvl="0"/>
            <a:r>
              <a:rPr lang="ru-RU" dirty="0"/>
              <a:t>Уметь сочувствовать и помогать другим людям</a:t>
            </a:r>
          </a:p>
          <a:p>
            <a:pPr lvl="0"/>
            <a:r>
              <a:rPr lang="ru-RU" dirty="0"/>
              <a:t>Иметь то, чего у других никогда не будет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u="sng" dirty="0"/>
              <a:t>Интерпретация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Номера отрицательных ответов: №№ 2, 3, 6, 7, 10.</a:t>
            </a:r>
          </a:p>
          <a:p>
            <a:pPr lvl="0"/>
            <a:r>
              <a:rPr lang="ru-RU" dirty="0"/>
              <a:t>Пять положительных ответов - высокий уровень.</a:t>
            </a:r>
          </a:p>
          <a:p>
            <a:pPr lvl="0"/>
            <a:r>
              <a:rPr lang="ru-RU" dirty="0"/>
              <a:t>4-е, 3-и - средний уровень.</a:t>
            </a:r>
          </a:p>
          <a:p>
            <a:pPr lvl="0"/>
            <a:r>
              <a:rPr lang="ru-RU" dirty="0"/>
              <a:t>2-а - ниже среднего уровня. </a:t>
            </a:r>
            <a:br>
              <a:rPr lang="ru-RU" dirty="0"/>
            </a:br>
            <a:r>
              <a:rPr lang="ru-RU" dirty="0"/>
              <a:t>0-1 - низкий уровень.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08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3 группа\Desktop\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0"/>
            <a:ext cx="9540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2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</TotalTime>
  <Words>707</Words>
  <Application>Microsoft Office PowerPoint</Application>
  <PresentationFormat>Экран (4:3)</PresentationFormat>
  <Paragraphs>117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Проект По духовно-нравственному воспитанию «Уроки для души»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 группа</dc:creator>
  <cp:lastModifiedBy>Мария</cp:lastModifiedBy>
  <cp:revision>4</cp:revision>
  <dcterms:created xsi:type="dcterms:W3CDTF">2019-01-23T14:00:01Z</dcterms:created>
  <dcterms:modified xsi:type="dcterms:W3CDTF">2025-03-10T15:56:33Z</dcterms:modified>
</cp:coreProperties>
</file>